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62" r:id="rId3"/>
    <p:sldId id="261" r:id="rId4"/>
    <p:sldId id="268" r:id="rId5"/>
    <p:sldId id="271" r:id="rId6"/>
    <p:sldId id="270" r:id="rId7"/>
    <p:sldId id="272" r:id="rId8"/>
    <p:sldId id="273" r:id="rId9"/>
    <p:sldId id="258" r:id="rId10"/>
    <p:sldId id="259" r:id="rId11"/>
    <p:sldId id="274" r:id="rId12"/>
    <p:sldId id="293" r:id="rId13"/>
    <p:sldId id="260" r:id="rId14"/>
    <p:sldId id="292" r:id="rId15"/>
    <p:sldId id="290" r:id="rId16"/>
    <p:sldId id="294" r:id="rId17"/>
    <p:sldId id="278" r:id="rId18"/>
    <p:sldId id="295" r:id="rId19"/>
    <p:sldId id="277" r:id="rId20"/>
    <p:sldId id="264" r:id="rId21"/>
    <p:sldId id="297" r:id="rId22"/>
    <p:sldId id="265" r:id="rId23"/>
    <p:sldId id="287" r:id="rId24"/>
    <p:sldId id="296" r:id="rId25"/>
    <p:sldId id="25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27DE-8D9C-42C6-942E-00BD536D4CE8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090E-CA90-4666-A248-1B5BF44E5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07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27DE-8D9C-42C6-942E-00BD536D4CE8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090E-CA90-4666-A248-1B5BF44E5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93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27DE-8D9C-42C6-942E-00BD536D4CE8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090E-CA90-4666-A248-1B5BF44E513B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79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27DE-8D9C-42C6-942E-00BD536D4CE8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090E-CA90-4666-A248-1B5BF44E5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078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27DE-8D9C-42C6-942E-00BD536D4CE8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090E-CA90-4666-A248-1B5BF44E513B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29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27DE-8D9C-42C6-942E-00BD536D4CE8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090E-CA90-4666-A248-1B5BF44E5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300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27DE-8D9C-42C6-942E-00BD536D4CE8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090E-CA90-4666-A248-1B5BF44E5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979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27DE-8D9C-42C6-942E-00BD536D4CE8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090E-CA90-4666-A248-1B5BF44E5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16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27DE-8D9C-42C6-942E-00BD536D4CE8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090E-CA90-4666-A248-1B5BF44E5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540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27DE-8D9C-42C6-942E-00BD536D4CE8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090E-CA90-4666-A248-1B5BF44E5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62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27DE-8D9C-42C6-942E-00BD536D4CE8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090E-CA90-4666-A248-1B5BF44E5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27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27DE-8D9C-42C6-942E-00BD536D4CE8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090E-CA90-4666-A248-1B5BF44E5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8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27DE-8D9C-42C6-942E-00BD536D4CE8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090E-CA90-4666-A248-1B5BF44E5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423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27DE-8D9C-42C6-942E-00BD536D4CE8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090E-CA90-4666-A248-1B5BF44E5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69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27DE-8D9C-42C6-942E-00BD536D4CE8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090E-CA90-4666-A248-1B5BF44E5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82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27DE-8D9C-42C6-942E-00BD536D4CE8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090E-CA90-4666-A248-1B5BF44E5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3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427DE-8D9C-42C6-942E-00BD536D4CE8}" type="datetimeFigureOut">
              <a:rPr lang="en-GB" smtClean="0"/>
              <a:t>23/05/2023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EF090E-CA90-4666-A248-1B5BF44E5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12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88O41d5Gh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le of Wight Bembridge | Outdoor Education | Kingswo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1710" y="-857250"/>
            <a:ext cx="14131936" cy="960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9669" y="2174455"/>
            <a:ext cx="8351520" cy="1772603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Isle of Wight (2023) </a:t>
            </a:r>
            <a:r>
              <a:rPr lang="en-GB" sz="4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12</a:t>
            </a:r>
            <a:r>
              <a:rPr lang="en-GB" sz="4000" b="1" baseline="30000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th</a:t>
            </a:r>
            <a:r>
              <a:rPr lang="en-GB" sz="4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– 16</a:t>
            </a:r>
            <a:r>
              <a:rPr lang="en-GB" sz="4000" b="1" baseline="30000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th</a:t>
            </a:r>
            <a:r>
              <a:rPr lang="en-GB" sz="4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June 2023</a:t>
            </a:r>
            <a:br>
              <a:rPr lang="en-GB" sz="4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endParaRPr lang="en-GB" sz="8000" b="1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42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393" y="2780175"/>
            <a:ext cx="4702628" cy="1320800"/>
          </a:xfrm>
        </p:spPr>
        <p:txBody>
          <a:bodyPr>
            <a:noAutofit/>
          </a:bodyPr>
          <a:lstStyle/>
          <a:p>
            <a:pPr algn="ctr"/>
            <a:r>
              <a:rPr lang="en-GB" sz="8800" dirty="0" smtClean="0">
                <a:solidFill>
                  <a:schemeClr val="tx1"/>
                </a:solidFill>
              </a:rPr>
              <a:t>Rooms </a:t>
            </a:r>
            <a:endParaRPr lang="en-GB" sz="8800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4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2" y="789"/>
            <a:ext cx="12193402" cy="685721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292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8001000" cy="6282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734" y="-2781300"/>
            <a:ext cx="8596668" cy="1320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2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1414" y="197764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GB" sz="6600" dirty="0" smtClean="0">
                <a:solidFill>
                  <a:schemeClr val="tx1"/>
                </a:solidFill>
              </a:rPr>
              <a:t>Activities </a:t>
            </a:r>
            <a:endParaRPr lang="en-GB" sz="6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0726" y="1330458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GB" sz="4000" dirty="0" smtClean="0"/>
              <a:t>Nightline</a:t>
            </a:r>
          </a:p>
          <a:p>
            <a:pPr>
              <a:buFontTx/>
              <a:buChar char="-"/>
            </a:pPr>
            <a:r>
              <a:rPr lang="en-GB" sz="4000" dirty="0" smtClean="0"/>
              <a:t>Sea Kayaking</a:t>
            </a:r>
          </a:p>
          <a:p>
            <a:pPr>
              <a:buFontTx/>
              <a:buChar char="-"/>
            </a:pPr>
            <a:r>
              <a:rPr lang="en-GB" sz="4000" dirty="0" smtClean="0"/>
              <a:t>Body boarding</a:t>
            </a:r>
          </a:p>
          <a:p>
            <a:pPr>
              <a:buFontTx/>
              <a:buChar char="-"/>
            </a:pPr>
            <a:r>
              <a:rPr lang="en-GB" sz="4000" dirty="0" smtClean="0"/>
              <a:t>Abseiling</a:t>
            </a:r>
          </a:p>
          <a:p>
            <a:pPr>
              <a:buFontTx/>
              <a:buChar char="-"/>
            </a:pPr>
            <a:r>
              <a:rPr lang="en-GB" sz="4000" dirty="0" smtClean="0"/>
              <a:t>Orienteering</a:t>
            </a:r>
          </a:p>
          <a:p>
            <a:pPr>
              <a:buFontTx/>
              <a:buChar char="-"/>
            </a:pPr>
            <a:r>
              <a:rPr lang="en-GB" sz="4000" dirty="0" smtClean="0"/>
              <a:t>3G swing</a:t>
            </a:r>
          </a:p>
          <a:p>
            <a:pPr>
              <a:buFontTx/>
              <a:buChar char="-"/>
            </a:pPr>
            <a:r>
              <a:rPr lang="en-GB" sz="4000" dirty="0" smtClean="0"/>
              <a:t>Buggy build</a:t>
            </a:r>
          </a:p>
          <a:p>
            <a:pPr>
              <a:buFontTx/>
              <a:buChar char="-"/>
            </a:pPr>
            <a:r>
              <a:rPr lang="en-GB" sz="4000" dirty="0" smtClean="0"/>
              <a:t>Fire Lighting –(</a:t>
            </a:r>
            <a:r>
              <a:rPr lang="en-GB" sz="4000" dirty="0" err="1" smtClean="0"/>
              <a:t>bushcraft</a:t>
            </a:r>
            <a:r>
              <a:rPr lang="en-GB" sz="4000" dirty="0" smtClean="0"/>
              <a:t>)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3059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98154" cy="649439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388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72540"/>
            <a:ext cx="12192000" cy="81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3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05063"/>
            <a:ext cx="12192000" cy="1166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2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0319"/>
            <a:ext cx="12192000" cy="97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Kingswoo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56" y="-75500"/>
            <a:ext cx="12364004" cy="708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3492" y="236597"/>
            <a:ext cx="5877659" cy="1320800"/>
          </a:xfrm>
        </p:spPr>
        <p:txBody>
          <a:bodyPr>
            <a:normAutofit/>
          </a:bodyPr>
          <a:lstStyle/>
          <a:p>
            <a:pPr algn="ctr"/>
            <a:r>
              <a:rPr lang="en-GB" sz="6000" dirty="0" smtClean="0"/>
              <a:t>Relaxation Time 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177" y="2559388"/>
            <a:ext cx="11634823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 smtClean="0"/>
              <a:t>In between activities and in the evening, we will have a room that we can go and relax in. Here we can read books, play board games and have a catch up about our days.</a:t>
            </a:r>
          </a:p>
          <a:p>
            <a:pPr marL="0" indent="0" algn="ctr">
              <a:buNone/>
            </a:pPr>
            <a:r>
              <a:rPr lang="en-GB" sz="2400" dirty="0" smtClean="0"/>
              <a:t>Whilst inside the building, you have to bring some indoor shoes or slippers.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4730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300" b="1" dirty="0"/>
              <a:t>What our children said about their </a:t>
            </a:r>
            <a:r>
              <a:rPr lang="en-US" sz="5300" b="1" dirty="0" smtClean="0"/>
              <a:t>visit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i="1" dirty="0" smtClean="0"/>
              <a:t>"</a:t>
            </a:r>
            <a:r>
              <a:rPr lang="en-US" sz="3200" i="1" dirty="0"/>
              <a:t>I enjoyed </a:t>
            </a:r>
            <a:r>
              <a:rPr lang="en-US" sz="3200" i="1" dirty="0" smtClean="0"/>
              <a:t>the Isle of Wight because </a:t>
            </a:r>
            <a:r>
              <a:rPr lang="en-US" sz="3200" i="1" dirty="0"/>
              <a:t>I got to spend time with my friends and solve my own </a:t>
            </a:r>
            <a:r>
              <a:rPr lang="en-US" sz="3200" i="1" dirty="0" smtClean="0"/>
              <a:t>problems!"</a:t>
            </a:r>
            <a:r>
              <a:rPr lang="en-US" sz="3200" i="1" dirty="0"/>
              <a:t> </a:t>
            </a:r>
            <a:endParaRPr lang="en-US" sz="3200" i="1" dirty="0" smtClean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i="1" dirty="0"/>
              <a:t>"I enjoyed </a:t>
            </a:r>
            <a:r>
              <a:rPr lang="en-US" sz="3200" i="1" dirty="0" smtClean="0"/>
              <a:t>the Isle of Wight because </a:t>
            </a:r>
            <a:r>
              <a:rPr lang="en-US" sz="3200" i="1" dirty="0"/>
              <a:t>we got to be completely independent with our </a:t>
            </a:r>
            <a:r>
              <a:rPr lang="en-US" sz="3200" i="1" dirty="0" smtClean="0"/>
              <a:t>friends!"</a:t>
            </a:r>
            <a:r>
              <a:rPr lang="en-US" sz="3200" i="1" dirty="0"/>
              <a:t> </a:t>
            </a:r>
            <a:endParaRPr lang="en-US" sz="32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15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814" y="0"/>
            <a:ext cx="7380787" cy="679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5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5" y="1626045"/>
            <a:ext cx="10600466" cy="365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6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09" y="60010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7300" dirty="0"/>
              <a:t>Medical requirements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189" y="2237358"/>
            <a:ext cx="11035695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/>
              <a:t>Medicine in labelled container; </a:t>
            </a:r>
            <a:r>
              <a:rPr lang="en-GB" sz="3600" dirty="0" smtClean="0"/>
              <a:t>We will provide </a:t>
            </a:r>
            <a:r>
              <a:rPr lang="en-GB" sz="3600" dirty="0" err="1" smtClean="0"/>
              <a:t>Calpol</a:t>
            </a:r>
            <a:r>
              <a:rPr lang="en-GB" sz="3600" dirty="0" smtClean="0"/>
              <a:t> but ask you to give us permission to give this to your child.</a:t>
            </a:r>
            <a:endParaRPr lang="en-GB" sz="3600" dirty="0" smtClean="0"/>
          </a:p>
          <a:p>
            <a:pPr marL="0" indent="0" algn="ctr">
              <a:buNone/>
            </a:pPr>
            <a:r>
              <a:rPr lang="en-GB" sz="3600" dirty="0" smtClean="0"/>
              <a:t>Any prescription medicines will be administered by staff at allocated </a:t>
            </a:r>
            <a:r>
              <a:rPr lang="en-GB" sz="3600" dirty="0" smtClean="0"/>
              <a:t>times – you will be emailed when medicine has been given.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25600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349" y="552244"/>
            <a:ext cx="3826232" cy="1325563"/>
          </a:xfrm>
        </p:spPr>
        <p:txBody>
          <a:bodyPr>
            <a:normAutofit/>
          </a:bodyPr>
          <a:lstStyle/>
          <a:p>
            <a:r>
              <a:rPr lang="en-GB" sz="8000" dirty="0" smtClean="0"/>
              <a:t>Food </a:t>
            </a:r>
            <a:endParaRPr lang="en-GB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717" y="1585576"/>
            <a:ext cx="10515600" cy="4351338"/>
          </a:xfrm>
        </p:spPr>
        <p:txBody>
          <a:bodyPr>
            <a:noAutofit/>
          </a:bodyPr>
          <a:lstStyle/>
          <a:p>
            <a:endParaRPr lang="en-GB" sz="2800" dirty="0" smtClean="0"/>
          </a:p>
          <a:p>
            <a:pPr marL="0" indent="0" algn="ctr">
              <a:buNone/>
            </a:pPr>
            <a:r>
              <a:rPr lang="en-GB" sz="3600" dirty="0" smtClean="0"/>
              <a:t>Breakfast, lunch and dinner are fully catered for.</a:t>
            </a:r>
          </a:p>
          <a:p>
            <a:pPr marL="0" indent="0" algn="ctr">
              <a:buNone/>
            </a:pPr>
            <a:r>
              <a:rPr lang="en-GB" sz="3600" dirty="0" smtClean="0"/>
              <a:t>Catering staff will be aware of all dietary and allergy requirements.</a:t>
            </a:r>
          </a:p>
          <a:p>
            <a:pPr marL="0" indent="0" algn="ctr">
              <a:buNone/>
            </a:pPr>
            <a:r>
              <a:rPr lang="en-GB" sz="3600" dirty="0" smtClean="0"/>
              <a:t>Please do not pack snacks for your children.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1121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846"/>
            <a:ext cx="12191999" cy="505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74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0600"/>
            <a:ext cx="12725400" cy="848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118978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b="1" dirty="0">
                <a:solidFill>
                  <a:schemeClr val="bg1"/>
                </a:solidFill>
              </a:rPr>
              <a:t>Do you have any questions? </a:t>
            </a:r>
          </a:p>
        </p:txBody>
      </p:sp>
    </p:spTree>
    <p:extLst>
      <p:ext uri="{BB962C8B-B14F-4D97-AF65-F5344CB8AC3E}">
        <p14:creationId xmlns:p14="http://schemas.microsoft.com/office/powerpoint/2010/main" val="147989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V88O41d5Gh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530386"/>
            <a:ext cx="10244380" cy="57624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0813" y="6292850"/>
            <a:ext cx="546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https://www.youtube.com/watch?v=V88O41d5Ghg</a:t>
            </a:r>
          </a:p>
        </p:txBody>
      </p:sp>
    </p:spTree>
    <p:extLst>
      <p:ext uri="{BB962C8B-B14F-4D97-AF65-F5344CB8AC3E}">
        <p14:creationId xmlns:p14="http://schemas.microsoft.com/office/powerpoint/2010/main" val="183470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015" y="2776998"/>
            <a:ext cx="11819467" cy="132080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Intended Outcomes: Personal Development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8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3490913"/>
            <a:ext cx="15240000" cy="1383982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63471" y="5764676"/>
            <a:ext cx="11935581" cy="53247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sz="43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Gaining independence in performing specific skills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729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40"/>
            <a:ext cx="12321153" cy="706412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238" y="4540890"/>
            <a:ext cx="11369524" cy="49791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Developing resilience and learning a range of strategies to help them problem solve</a:t>
            </a:r>
          </a:p>
          <a:p>
            <a:pPr algn="ctr"/>
            <a:endParaRPr lang="en-GB" sz="4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GB" sz="40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GB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01967"/>
            <a:ext cx="12611100" cy="1105996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123" y="5143377"/>
            <a:ext cx="11539877" cy="49791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GB" sz="40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earning to work collaboratively and develop self-confidence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433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0060"/>
            <a:ext cx="12611100" cy="75666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138" y="5041012"/>
            <a:ext cx="10937724" cy="4979121"/>
          </a:xfrm>
        </p:spPr>
        <p:txBody>
          <a:bodyPr>
            <a:normAutofit/>
          </a:bodyPr>
          <a:lstStyle/>
          <a:p>
            <a:endParaRPr lang="en-GB" sz="2800" dirty="0"/>
          </a:p>
          <a:p>
            <a:pPr marL="0" indent="0" algn="ctr">
              <a:buNone/>
            </a:pPr>
            <a:r>
              <a:rPr lang="en-GB" sz="40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Creating memories that will last a lifetime!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46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940" y="310882"/>
            <a:ext cx="6324357" cy="1320800"/>
          </a:xfrm>
        </p:spPr>
        <p:txBody>
          <a:bodyPr>
            <a:normAutofit/>
          </a:bodyPr>
          <a:lstStyle/>
          <a:p>
            <a:r>
              <a:rPr lang="en-GB" sz="8000" dirty="0" smtClean="0">
                <a:solidFill>
                  <a:schemeClr val="tx1"/>
                </a:solidFill>
              </a:rPr>
              <a:t>Who is going? </a:t>
            </a:r>
            <a:endParaRPr lang="en-GB" sz="8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58" y="1428372"/>
            <a:ext cx="3429375" cy="4520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697" y="1679808"/>
            <a:ext cx="2820672" cy="4221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446" y="1530027"/>
            <a:ext cx="2981738" cy="431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356</TotalTime>
  <Words>270</Words>
  <Application>Microsoft Office PowerPoint</Application>
  <PresentationFormat>Widescreen</PresentationFormat>
  <Paragraphs>36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Segoe UI</vt:lpstr>
      <vt:lpstr>Segoe UI Black</vt:lpstr>
      <vt:lpstr>Trebuchet MS</vt:lpstr>
      <vt:lpstr>Wingdings 3</vt:lpstr>
      <vt:lpstr>Facet</vt:lpstr>
      <vt:lpstr>Isle of Wight (2023) 12th – 16th June 2023 </vt:lpstr>
      <vt:lpstr>What our children said about their visit </vt:lpstr>
      <vt:lpstr>PowerPoint Presentation</vt:lpstr>
      <vt:lpstr>Intended Outcomes: Personal Development</vt:lpstr>
      <vt:lpstr>PowerPoint Presentation</vt:lpstr>
      <vt:lpstr>PowerPoint Presentation</vt:lpstr>
      <vt:lpstr>PowerPoint Presentation</vt:lpstr>
      <vt:lpstr>PowerPoint Presentation</vt:lpstr>
      <vt:lpstr>Who is going? </vt:lpstr>
      <vt:lpstr>Rooms </vt:lpstr>
      <vt:lpstr>PowerPoint Presentation</vt:lpstr>
      <vt:lpstr>PowerPoint Presentation</vt:lpstr>
      <vt:lpstr>Activities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Relaxation Time </vt:lpstr>
      <vt:lpstr>PowerPoint Presentation</vt:lpstr>
      <vt:lpstr>PowerPoint Presentation</vt:lpstr>
      <vt:lpstr>Medical requirements  </vt:lpstr>
      <vt:lpstr>Food </vt:lpstr>
      <vt:lpstr>PowerPoint Presentation</vt:lpstr>
      <vt:lpstr>Do you have any 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Grafham (2022)</dc:title>
  <dc:creator>Sophie Elwood</dc:creator>
  <cp:lastModifiedBy>Sasha Howard</cp:lastModifiedBy>
  <cp:revision>71</cp:revision>
  <dcterms:created xsi:type="dcterms:W3CDTF">2022-02-01T14:14:51Z</dcterms:created>
  <dcterms:modified xsi:type="dcterms:W3CDTF">2023-05-23T16:09:38Z</dcterms:modified>
</cp:coreProperties>
</file>