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78" r:id="rId4"/>
    <p:sldId id="271" r:id="rId5"/>
    <p:sldId id="281" r:id="rId6"/>
    <p:sldId id="289" r:id="rId7"/>
    <p:sldId id="291" r:id="rId8"/>
    <p:sldId id="280" r:id="rId9"/>
    <p:sldId id="292" r:id="rId10"/>
    <p:sldId id="282" r:id="rId11"/>
    <p:sldId id="269" r:id="rId12"/>
    <p:sldId id="268" r:id="rId13"/>
    <p:sldId id="283" r:id="rId14"/>
    <p:sldId id="273" r:id="rId15"/>
    <p:sldId id="286" r:id="rId16"/>
    <p:sldId id="287" r:id="rId17"/>
    <p:sldId id="288" r:id="rId18"/>
    <p:sldId id="274" r:id="rId19"/>
    <p:sldId id="270" r:id="rId20"/>
    <p:sldId id="293" r:id="rId21"/>
    <p:sldId id="272" r:id="rId22"/>
    <p:sldId id="26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winkl" panose="020B0604020202020204" charset="0"/>
      <p:regular r:id="rId30"/>
      <p:bold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ADF251-00A7-45D8-9347-91DAF1EA5F9B}" type="datetimeFigureOut">
              <a:rPr lang="en-GB"/>
              <a:pPr>
                <a:defRPr/>
              </a:pPr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1777FE-677F-48A6-B76B-A616FAF206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B5F1AE-012E-4A49-82AF-BCA65B33B9DE}" type="datetimeFigureOut">
              <a:rPr lang="en-GB"/>
              <a:pPr>
                <a:defRPr/>
              </a:pPr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A8FDF6-4549-4BDC-9F09-2A7AE74AA7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66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etters-and-sounds/phase-5/phase-5-powerpoint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etters-and-sounds/phase-5/phase-5-powerpoints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5/phase-5-powerpoint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5/phase-5-powerpoints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etters-and-sounds/phase-5/phase-5-powerpoint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D3313A20-7746-B042-B3E4-8694BE2B14A4}"/>
              </a:ext>
            </a:extLst>
          </p:cNvPr>
          <p:cNvSpPr/>
          <p:nvPr userDrawn="1"/>
        </p:nvSpPr>
        <p:spPr>
          <a:xfrm>
            <a:off x="4090737" y="5666874"/>
            <a:ext cx="1239252" cy="80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52B0B240-F767-0647-9870-3EE3B56E53A6}"/>
              </a:ext>
            </a:extLst>
          </p:cNvPr>
          <p:cNvSpPr/>
          <p:nvPr userDrawn="1"/>
        </p:nvSpPr>
        <p:spPr>
          <a:xfrm>
            <a:off x="8373978" y="6051885"/>
            <a:ext cx="770021" cy="80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9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ABCFD80-DFF6-6F4D-803D-8C0FED68DC57}"/>
              </a:ext>
            </a:extLst>
          </p:cNvPr>
          <p:cNvSpPr/>
          <p:nvPr userDrawn="1"/>
        </p:nvSpPr>
        <p:spPr>
          <a:xfrm>
            <a:off x="8373978" y="6605337"/>
            <a:ext cx="770021" cy="25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34A40CF2-04A9-2040-B1EE-469053808D53}"/>
              </a:ext>
            </a:extLst>
          </p:cNvPr>
          <p:cNvSpPr/>
          <p:nvPr userDrawn="1"/>
        </p:nvSpPr>
        <p:spPr>
          <a:xfrm>
            <a:off x="8373978" y="6605337"/>
            <a:ext cx="770021" cy="25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8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1AD5746-2645-A347-B3A7-BF7D32D84BE3}"/>
              </a:ext>
            </a:extLst>
          </p:cNvPr>
          <p:cNvSpPr/>
          <p:nvPr userDrawn="1"/>
        </p:nvSpPr>
        <p:spPr>
          <a:xfrm>
            <a:off x="8373978" y="6605337"/>
            <a:ext cx="770021" cy="25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F58155FD-881D-0443-8E57-4FE057341EE1}"/>
              </a:ext>
            </a:extLst>
          </p:cNvPr>
          <p:cNvSpPr/>
          <p:nvPr userDrawn="1"/>
        </p:nvSpPr>
        <p:spPr>
          <a:xfrm>
            <a:off x="3952374" y="3025942"/>
            <a:ext cx="1239252" cy="80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20EA7798-C338-C64E-9B37-D1AC5501C31C}"/>
              </a:ext>
            </a:extLst>
          </p:cNvPr>
          <p:cNvSpPr/>
          <p:nvPr userDrawn="1"/>
        </p:nvSpPr>
        <p:spPr>
          <a:xfrm>
            <a:off x="8373978" y="6051885"/>
            <a:ext cx="770021" cy="80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0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59100" y="2272412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r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32200" y="2272412"/>
            <a:ext cx="1473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oy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41900" y="2272412"/>
            <a:ext cx="10048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a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42EEC-9349-F045-ABF2-74C8816D7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2272412"/>
            <a:ext cx="10048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7797" y="2287587"/>
            <a:ext cx="10318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g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6401" y="2287587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ir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37163" y="2287587"/>
            <a:ext cx="12223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l</a:t>
            </a:r>
            <a:endParaRPr lang="en-GB" altLang="en-US" sz="880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8989" y="2401094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g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03675" y="2401094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89463" y="2401094"/>
            <a:ext cx="17827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ue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6255" y="2193132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r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88030" y="2193132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78996" y="2193132"/>
            <a:ext cx="17827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ue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0CF6A-B947-4C45-9777-05EE69E2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019" y="2193132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s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BBB14-8452-A746-881E-8CB891B46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08" y="2193132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c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59075" y="2214563"/>
            <a:ext cx="14970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d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5213" y="2214563"/>
            <a:ext cx="23542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aw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21288" y="2212975"/>
            <a:ext cx="15827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n</a:t>
            </a:r>
            <a:endParaRPr lang="en-GB" altLang="en-US" sz="880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62445" y="2261241"/>
            <a:ext cx="7125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s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77A6A-A902-C148-A2DE-F35D2A62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548" y="2261241"/>
            <a:ext cx="46506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c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FB1A6-97A7-8548-9B6B-AB9E0DCC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437" y="2261241"/>
            <a:ext cx="58235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r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974C8-FCF9-CD45-915E-22F4D43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61241"/>
            <a:ext cx="17151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ew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54723" y="2287250"/>
            <a:ext cx="7125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n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77A6A-A902-C148-A2DE-F35D2A62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972" y="2287250"/>
            <a:ext cx="46506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t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974C8-FCF9-CD45-915E-22F4D43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165" y="2287250"/>
            <a:ext cx="17151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ew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08297" y="2420055"/>
            <a:ext cx="712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g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77A6A-A902-C148-A2DE-F35D2A62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889" y="2420055"/>
            <a:ext cx="4650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e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FB1A6-97A7-8548-9B6B-AB9E0DCC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31" y="2420055"/>
            <a:ext cx="12087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ck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974C8-FCF9-CD45-915E-22F4D43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444" y="2420055"/>
            <a:ext cx="11127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 err="1">
                <a:solidFill>
                  <a:schemeClr val="bg1"/>
                </a:solidFill>
              </a:rPr>
              <a:t>oe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C2785-4DDD-B04E-98BC-C8F03BCB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618" y="2420055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s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52625" y="8128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24450" y="2212975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880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62388" y="2295525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v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38475" y="2297113"/>
            <a:ext cx="26066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e   </a:t>
            </a:r>
            <a:r>
              <a:rPr lang="en-US" altLang="en-US" sz="8800" dirty="0" err="1">
                <a:solidFill>
                  <a:schemeClr val="bg1"/>
                </a:solidFill>
              </a:rPr>
              <a:t>e</a:t>
            </a:r>
            <a:r>
              <a:rPr lang="en-US" altLang="en-US" sz="8800" dirty="0">
                <a:solidFill>
                  <a:schemeClr val="bg1"/>
                </a:solidFill>
              </a:rPr>
              <a:t>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73675" y="2287588"/>
            <a:ext cx="15017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n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8230338">
            <a:off x="3254375" y="2019300"/>
            <a:ext cx="1944688" cy="1793875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5" grpId="0"/>
      <p:bldP spid="16" grpId="0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2288" y="227806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b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2863" y="2278856"/>
            <a:ext cx="7191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o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7888" y="2278856"/>
            <a:ext cx="15017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n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 rot="8230338">
            <a:off x="4206875" y="1958975"/>
            <a:ext cx="1944688" cy="1792288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7488" y="2278856"/>
            <a:ext cx="11620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e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1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Guess the hidden word </a:t>
            </a:r>
            <a:br>
              <a:rPr lang="en-GB" sz="360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on the sausage!</a:t>
            </a:r>
            <a:endParaRPr lang="en-GB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0888" y="1866900"/>
            <a:ext cx="76327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Round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the sausage to reveal a hidden letter or letters – can you guess what the word might be? Write down as many suggestions as you can.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Round 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again to reveal another letter or letters. Write down your suggestions. How many words can you get now?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Check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the sausage again to reveal the hidden word. Score a point for each incorrect but possible word and 3 points for guessing the correct answer!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2288" y="2304182"/>
            <a:ext cx="990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f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20424" y="2304807"/>
            <a:ext cx="7191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14954" y="2311528"/>
            <a:ext cx="26132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u  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 rot="8230338">
            <a:off x="4279010" y="2020093"/>
            <a:ext cx="1944688" cy="1792288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82370E-4F45-D24C-A091-AFCEDD71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438" y="230418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t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2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2288" y="227806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c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52863" y="2278856"/>
            <a:ext cx="26066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u   e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7888" y="2278856"/>
            <a:ext cx="15017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b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8230338">
            <a:off x="4206875" y="1958975"/>
            <a:ext cx="1944688" cy="1792288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97836" y="2287588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c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43961" y="2287588"/>
            <a:ext cx="990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65571" y="2287588"/>
            <a:ext cx="17367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ay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62313" y="2192338"/>
            <a:ext cx="7889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10025" y="2192338"/>
            <a:ext cx="14938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ou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03850" y="2192338"/>
            <a:ext cx="11049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d</a:t>
            </a:r>
            <a:endParaRPr lang="en-GB" altLang="en-US" sz="8800">
              <a:solidFill>
                <a:schemeClr val="bg1"/>
              </a:solidFill>
            </a:endParaRPr>
          </a:p>
        </p:txBody>
      </p:sp>
      <p:pic>
        <p:nvPicPr>
          <p:cNvPr id="8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14650" y="2376710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F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00134" y="2376710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r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70347" y="2376710"/>
            <a:ext cx="17827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ie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DBCC4E-CA2A-824E-B4CD-2213A162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579" y="2376710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d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9877" y="2340855"/>
            <a:ext cx="712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a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77A6A-A902-C148-A2DE-F35D2A62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326" y="2340855"/>
            <a:ext cx="4650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s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FB1A6-97A7-8548-9B6B-AB9E0DCC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670" y="2340855"/>
            <a:ext cx="5352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t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974C8-FCF9-CD45-915E-22F4D43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715" y="2353047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r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C2785-4DDD-B04E-98BC-C8F03BCB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277" y="2353047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o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50C01-D689-7349-B95E-140986C68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884" y="2353047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n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570FFC-6BB8-0742-AE06-638E6AEDF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539" y="2353047"/>
            <a:ext cx="1345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au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F309A8-3FAB-5B44-9EBF-49218DB7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915" y="2304871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t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2288" y="230418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f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20424" y="2304807"/>
            <a:ext cx="7191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12316" y="2304807"/>
            <a:ext cx="26132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a   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 rot="8230338">
            <a:off x="4388738" y="2020093"/>
            <a:ext cx="1944688" cy="1792288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82370E-4F45-D24C-A091-AFCEDD71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844" y="230418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m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2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13964" y="2287588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b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39464" y="2287588"/>
            <a:ext cx="1473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ea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49164" y="2287588"/>
            <a:ext cx="10048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d</a:t>
            </a:r>
            <a:endParaRPr lang="en-GB" altLang="en-US" sz="880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2288" y="230418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s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20424" y="2304807"/>
            <a:ext cx="7191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h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9808" y="2304807"/>
            <a:ext cx="26132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i   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 rot="8230338">
            <a:off x="4388738" y="2020093"/>
            <a:ext cx="1944688" cy="1792288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82370E-4F45-D24C-A091-AFCEDD71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844" y="230418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n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2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195</TotalTime>
  <Words>171</Words>
  <Application>Microsoft Office PowerPoint</Application>
  <PresentationFormat>On-screen Show (4:3)</PresentationFormat>
  <Paragraphs>85</Paragraphs>
  <Slides>22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Twinkl</vt:lpstr>
      <vt:lpstr>Office Theme</vt:lpstr>
      <vt:lpstr>PowerPoint Presentation</vt:lpstr>
      <vt:lpstr>Guess the hidden word  on the sausage!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Kitty Doyle</dc:creator>
  <cp:lastModifiedBy>Jackson Chloe</cp:lastModifiedBy>
  <cp:revision>37</cp:revision>
  <dcterms:created xsi:type="dcterms:W3CDTF">2018-10-03T12:46:33Z</dcterms:created>
  <dcterms:modified xsi:type="dcterms:W3CDTF">2022-01-11T13:55:23Z</dcterms:modified>
</cp:coreProperties>
</file>