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3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769E3-0EEB-46E4-8BD1-1456B72C6A61}" type="datetimeFigureOut">
              <a:rPr lang="en-GB" smtClean="0"/>
              <a:pPr/>
              <a:t>29/04/2016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9D430-ED19-409D-9915-5E7AB30D290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606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A330E-1485-4321-9E7A-D69F660944B8}" type="datetimeFigureOut">
              <a:rPr lang="en-GB" smtClean="0"/>
              <a:pPr/>
              <a:t>29/04/2016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AB88-A153-405A-AF1F-34AB8335C7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A330E-1485-4321-9E7A-D69F660944B8}" type="datetimeFigureOut">
              <a:rPr lang="en-GB" smtClean="0"/>
              <a:pPr/>
              <a:t>29/04/2016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AB88-A153-405A-AF1F-34AB8335C7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A330E-1485-4321-9E7A-D69F660944B8}" type="datetimeFigureOut">
              <a:rPr lang="en-GB" smtClean="0"/>
              <a:pPr/>
              <a:t>29/04/2016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AB88-A153-405A-AF1F-34AB8335C7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A330E-1485-4321-9E7A-D69F660944B8}" type="datetimeFigureOut">
              <a:rPr lang="en-GB" smtClean="0"/>
              <a:pPr/>
              <a:t>29/04/2016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AB88-A153-405A-AF1F-34AB8335C7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A330E-1485-4321-9E7A-D69F660944B8}" type="datetimeFigureOut">
              <a:rPr lang="en-GB" smtClean="0"/>
              <a:pPr/>
              <a:t>29/04/2016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AB88-A153-405A-AF1F-34AB8335C7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A330E-1485-4321-9E7A-D69F660944B8}" type="datetimeFigureOut">
              <a:rPr lang="en-GB" smtClean="0"/>
              <a:pPr/>
              <a:t>29/04/2016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AB88-A153-405A-AF1F-34AB8335C7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A330E-1485-4321-9E7A-D69F660944B8}" type="datetimeFigureOut">
              <a:rPr lang="en-GB" smtClean="0"/>
              <a:pPr/>
              <a:t>29/04/2016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AB88-A153-405A-AF1F-34AB8335C7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A330E-1485-4321-9E7A-D69F660944B8}" type="datetimeFigureOut">
              <a:rPr lang="en-GB" smtClean="0"/>
              <a:pPr/>
              <a:t>29/04/2016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AB88-A153-405A-AF1F-34AB8335C7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A330E-1485-4321-9E7A-D69F660944B8}" type="datetimeFigureOut">
              <a:rPr lang="en-GB" smtClean="0"/>
              <a:pPr/>
              <a:t>29/04/2016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AB88-A153-405A-AF1F-34AB8335C7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A330E-1485-4321-9E7A-D69F660944B8}" type="datetimeFigureOut">
              <a:rPr lang="en-GB" smtClean="0"/>
              <a:pPr/>
              <a:t>29/04/2016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AB88-A153-405A-AF1F-34AB8335C7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A330E-1485-4321-9E7A-D69F660944B8}" type="datetimeFigureOut">
              <a:rPr lang="en-GB" smtClean="0"/>
              <a:pPr/>
              <a:t>29/04/2016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AB88-A153-405A-AF1F-34AB8335C7D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A330E-1485-4321-9E7A-D69F660944B8}" type="datetimeFigureOut">
              <a:rPr lang="en-GB" smtClean="0"/>
              <a:pPr/>
              <a:t>29/04/2016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5AB88-A153-405A-AF1F-34AB8335C7D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07504" y="5589240"/>
            <a:ext cx="173956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6615" y="5517232"/>
            <a:ext cx="1841889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en-GB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roadway" pitchFamily="82" charset="0"/>
              </a:rPr>
              <a:t>BBQ &amp; Family Quiz</a:t>
            </a:r>
            <a:endParaRPr lang="en-GB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roadway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58131" y="188640"/>
            <a:ext cx="46277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 err="1" smtClean="0"/>
              <a:t>Meldreth</a:t>
            </a:r>
            <a:r>
              <a:rPr lang="en-GB" sz="2800" b="1" dirty="0" smtClean="0"/>
              <a:t> Primary School PTA </a:t>
            </a:r>
            <a:endParaRPr lang="en-GB" sz="2800" b="1" dirty="0"/>
          </a:p>
        </p:txBody>
      </p:sp>
      <p:sp>
        <p:nvSpPr>
          <p:cNvPr id="13" name="Freeform 12"/>
          <p:cNvSpPr/>
          <p:nvPr/>
        </p:nvSpPr>
        <p:spPr>
          <a:xfrm>
            <a:off x="2411760" y="2564904"/>
            <a:ext cx="4320480" cy="584799"/>
          </a:xfrm>
          <a:custGeom>
            <a:avLst/>
            <a:gdLst>
              <a:gd name="connsiteX0" fmla="*/ 0 w 2519999"/>
              <a:gd name="connsiteY0" fmla="*/ 58480 h 584799"/>
              <a:gd name="connsiteX1" fmla="*/ 17128 w 2519999"/>
              <a:gd name="connsiteY1" fmla="*/ 17128 h 584799"/>
              <a:gd name="connsiteX2" fmla="*/ 58480 w 2519999"/>
              <a:gd name="connsiteY2" fmla="*/ 0 h 584799"/>
              <a:gd name="connsiteX3" fmla="*/ 2461519 w 2519999"/>
              <a:gd name="connsiteY3" fmla="*/ 0 h 584799"/>
              <a:gd name="connsiteX4" fmla="*/ 2502871 w 2519999"/>
              <a:gd name="connsiteY4" fmla="*/ 17128 h 584799"/>
              <a:gd name="connsiteX5" fmla="*/ 2519999 w 2519999"/>
              <a:gd name="connsiteY5" fmla="*/ 58480 h 584799"/>
              <a:gd name="connsiteX6" fmla="*/ 2519999 w 2519999"/>
              <a:gd name="connsiteY6" fmla="*/ 526319 h 584799"/>
              <a:gd name="connsiteX7" fmla="*/ 2502871 w 2519999"/>
              <a:gd name="connsiteY7" fmla="*/ 567671 h 584799"/>
              <a:gd name="connsiteX8" fmla="*/ 2461519 w 2519999"/>
              <a:gd name="connsiteY8" fmla="*/ 584799 h 584799"/>
              <a:gd name="connsiteX9" fmla="*/ 58480 w 2519999"/>
              <a:gd name="connsiteY9" fmla="*/ 584799 h 584799"/>
              <a:gd name="connsiteX10" fmla="*/ 17128 w 2519999"/>
              <a:gd name="connsiteY10" fmla="*/ 567671 h 584799"/>
              <a:gd name="connsiteX11" fmla="*/ 0 w 2519999"/>
              <a:gd name="connsiteY11" fmla="*/ 526319 h 584799"/>
              <a:gd name="connsiteX12" fmla="*/ 0 w 2519999"/>
              <a:gd name="connsiteY12" fmla="*/ 58480 h 584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19999" h="584799">
                <a:moveTo>
                  <a:pt x="0" y="58480"/>
                </a:moveTo>
                <a:cubicBezTo>
                  <a:pt x="0" y="42970"/>
                  <a:pt x="6161" y="28096"/>
                  <a:pt x="17128" y="17128"/>
                </a:cubicBezTo>
                <a:cubicBezTo>
                  <a:pt x="28095" y="6161"/>
                  <a:pt x="42970" y="0"/>
                  <a:pt x="58480" y="0"/>
                </a:cubicBezTo>
                <a:lnTo>
                  <a:pt x="2461519" y="0"/>
                </a:lnTo>
                <a:cubicBezTo>
                  <a:pt x="2477029" y="0"/>
                  <a:pt x="2491903" y="6161"/>
                  <a:pt x="2502871" y="17128"/>
                </a:cubicBezTo>
                <a:cubicBezTo>
                  <a:pt x="2513838" y="28095"/>
                  <a:pt x="2519999" y="42970"/>
                  <a:pt x="2519999" y="58480"/>
                </a:cubicBezTo>
                <a:lnTo>
                  <a:pt x="2519999" y="526319"/>
                </a:lnTo>
                <a:cubicBezTo>
                  <a:pt x="2519999" y="541829"/>
                  <a:pt x="2513838" y="556703"/>
                  <a:pt x="2502871" y="567671"/>
                </a:cubicBezTo>
                <a:cubicBezTo>
                  <a:pt x="2491904" y="578638"/>
                  <a:pt x="2477029" y="584799"/>
                  <a:pt x="2461519" y="584799"/>
                </a:cubicBezTo>
                <a:lnTo>
                  <a:pt x="58480" y="584799"/>
                </a:lnTo>
                <a:cubicBezTo>
                  <a:pt x="42970" y="584799"/>
                  <a:pt x="28096" y="578638"/>
                  <a:pt x="17128" y="567671"/>
                </a:cubicBezTo>
                <a:cubicBezTo>
                  <a:pt x="6161" y="556704"/>
                  <a:pt x="0" y="541829"/>
                  <a:pt x="0" y="526319"/>
                </a:cubicBezTo>
                <a:lnTo>
                  <a:pt x="0" y="58480"/>
                </a:lnTo>
                <a:close/>
              </a:path>
            </a:pathLst>
          </a:cu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3798" tIns="34908" rIns="43798" bIns="34908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800" b="1" kern="1200" dirty="0" smtClean="0">
                <a:solidFill>
                  <a:schemeClr val="tx1"/>
                </a:solidFill>
              </a:rPr>
              <a:t>Friday 6th May</a:t>
            </a:r>
            <a:endParaRPr lang="en-GB" sz="2800" b="1" dirty="0" smtClean="0">
              <a:solidFill>
                <a:schemeClr val="tx1"/>
              </a:solidFill>
            </a:endParaRPr>
          </a:p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2800" b="1" kern="1200" dirty="0" smtClean="0">
                <a:solidFill>
                  <a:schemeClr val="tx1"/>
                </a:solidFill>
              </a:rPr>
              <a:t>4.30 – 7pm</a:t>
            </a:r>
            <a:endParaRPr lang="en-GB" sz="2800" b="1" kern="12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07704" y="836712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Invite you to attend the.....</a:t>
            </a:r>
            <a:endParaRPr lang="en-GB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71600" y="3501008"/>
            <a:ext cx="7560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in the school playground</a:t>
            </a:r>
          </a:p>
          <a:p>
            <a:pPr algn="ctr"/>
            <a:endParaRPr lang="en-GB" sz="2000" dirty="0" smtClean="0"/>
          </a:p>
          <a:p>
            <a:pPr algn="ctr"/>
            <a:r>
              <a:rPr lang="en-GB" sz="2000" dirty="0" smtClean="0"/>
              <a:t>Licensed bar, tuck shop and soft drinks on sale</a:t>
            </a:r>
            <a:endParaRPr lang="en-GB" sz="2000" dirty="0"/>
          </a:p>
        </p:txBody>
      </p:sp>
      <p:pic>
        <p:nvPicPr>
          <p:cNvPr id="4" name="Picture 2" descr="C:\Users\SLR44876\AppData\Local\Microsoft\Windows\Temporary Internet Files\Content.IE5\SW3SKXO5\bbq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564904"/>
            <a:ext cx="1231640" cy="2438891"/>
          </a:xfrm>
          <a:prstGeom prst="rect">
            <a:avLst/>
          </a:prstGeom>
          <a:noFill/>
        </p:spPr>
      </p:pic>
      <p:pic>
        <p:nvPicPr>
          <p:cNvPr id="6" name="Picture 4" descr="C:\Users\SLR44876\AppData\Local\Microsoft\Windows\Temporary Internet Files\Content.IE5\I4FH6CGM\drinks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2636912"/>
            <a:ext cx="1817838" cy="1367165"/>
          </a:xfrm>
          <a:prstGeom prst="rect">
            <a:avLst/>
          </a:prstGeom>
          <a:noFill/>
        </p:spPr>
      </p:pic>
      <p:pic>
        <p:nvPicPr>
          <p:cNvPr id="7" name="Picture 6" descr="C:\Users\SLR44876\AppData\Local\Microsoft\Windows\Temporary Internet Files\Content.IE5\NPCFN9VJ\waarom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5013176"/>
            <a:ext cx="1624012" cy="1504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34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BBQ &amp; Family Quiz</vt:lpstr>
    </vt:vector>
  </TitlesOfParts>
  <Company>GlaxoSmithKline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HALF PRICE DISCO ENTRY</dc:title>
  <dc:creator>Samantha Turner</dc:creator>
  <cp:lastModifiedBy>Robinson Chris</cp:lastModifiedBy>
  <cp:revision>26</cp:revision>
  <dcterms:created xsi:type="dcterms:W3CDTF">2015-10-14T09:18:58Z</dcterms:created>
  <dcterms:modified xsi:type="dcterms:W3CDTF">2016-04-29T09:32:56Z</dcterms:modified>
</cp:coreProperties>
</file>