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2" r:id="rId6"/>
  </p:sldIdLst>
  <p:sldSz cx="10058400" cy="7772400"/>
  <p:notesSz cx="6858000" cy="9144000"/>
  <p:embeddedFontLst>
    <p:embeddedFont>
      <p:font typeface="Poppins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82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ff6dc7d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ff6dc7d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ff6dc7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ff6dc7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ff6dc7d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ff6dc7d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2ff6dc7d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2ff6dc7d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ff6dc7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ff6dc7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gonoodle.com/activities/bunny-breath?s=Search&amp;t=breathe" TargetMode="External"/><Relationship Id="rId13" Type="http://schemas.openxmlformats.org/officeDocument/2006/relationships/hyperlink" Target="https://app.gonoodle.com/activities/find-joy-1?s=Channel&amp;t=Think%20About%20It&amp;sid=17&amp;cs=think-about-i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pp.gonoodle.com/activities/bee-breath?s=Search&amp;t=breathe" TargetMode="External"/><Relationship Id="rId12" Type="http://schemas.openxmlformats.org/officeDocument/2006/relationships/hyperlink" Target="https://app.gonoodle.com/activities/take-a-breath?s=category&amp;t=Manage%20Stress&amp;sid=22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artforkidshub.com/how-to-draw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vnR5HDfR3JI" TargetMode="External"/><Relationship Id="rId11" Type="http://schemas.openxmlformats.org/officeDocument/2006/relationships/hyperlink" Target="https://app.gonoodle.com/activities/swirling?s=Search&amp;t=breathe" TargetMode="External"/><Relationship Id="rId5" Type="http://schemas.openxmlformats.org/officeDocument/2006/relationships/hyperlink" Target="https://www.youtube.com/watch?v=56_8aK3cLEA" TargetMode="External"/><Relationship Id="rId15" Type="http://schemas.openxmlformats.org/officeDocument/2006/relationships/hyperlink" Target="https://app.gonoodle.com/categories/stretch" TargetMode="External"/><Relationship Id="rId10" Type="http://schemas.openxmlformats.org/officeDocument/2006/relationships/hyperlink" Target="https://app.gonoodle.com/activities/bubble-breath?s=Search&amp;t=breathe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app.gonoodle.com/activities/rainbow-breath?s=Search&amp;t=breathe" TargetMode="External"/><Relationship Id="rId14" Type="http://schemas.openxmlformats.org/officeDocument/2006/relationships/hyperlink" Target="https://app.gonoodle.com/activities/how-to-make-a-squishy-stress-ball?s=category&amp;t=Manage%20Stress&amp;sid=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tRjmpWAR1xhV9q-9LqyyiTeozuyUN09hxxyPGhCWH-k/copy" TargetMode="External"/><Relationship Id="rId11" Type="http://schemas.openxmlformats.org/officeDocument/2006/relationships/slide" Target="slide4.xml"/><Relationship Id="rId5" Type="http://schemas.openxmlformats.org/officeDocument/2006/relationships/hyperlink" Target="https://www.youtube.com/watch?v=vnR5HDfR3JI" TargetMode="External"/><Relationship Id="rId10" Type="http://schemas.openxmlformats.org/officeDocument/2006/relationships/hyperlink" Target="https://app.gonoodle.com/activities/how-to-make-a-squishy-stress-ball?s=category&amp;t=Manage%20Stress&amp;sid=22" TargetMode="External"/><Relationship Id="rId4" Type="http://schemas.openxmlformats.org/officeDocument/2006/relationships/hyperlink" Target="https://app.gonoodle.com/categories/stretch" TargetMode="External"/><Relationship Id="rId9" Type="http://schemas.openxmlformats.org/officeDocument/2006/relationships/hyperlink" Target="https://www.artforkidshub.com/how-to-draw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gonoodle.com/activities/swirling?s=Search&amp;t=breathe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app.gonoodle.com/activities/bubble-breath?s=Search&amp;t=breath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pp.gonoodle.com/activities/rainbow-breath?s=Search&amp;t=breathe" TargetMode="External"/><Relationship Id="rId11" Type="http://schemas.openxmlformats.org/officeDocument/2006/relationships/slide" Target="slide2.xml"/><Relationship Id="rId5" Type="http://schemas.openxmlformats.org/officeDocument/2006/relationships/hyperlink" Target="https://app.gonoodle.com/activities/bunny-breath?s=Search&amp;t=breathe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app.gonoodle.com/activities/bee-breath?s=Search&amp;t=breathe" TargetMode="External"/><Relationship Id="rId9" Type="http://schemas.openxmlformats.org/officeDocument/2006/relationships/hyperlink" Target="https://app.gonoodle.com/activities/take-a-breath?s=category&amp;t=Manage%20Stress&amp;sid=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889700" y="2864250"/>
            <a:ext cx="3409500" cy="140313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PARENT</a:t>
            </a:r>
            <a:r>
              <a:rPr lang="en" sz="2000" b="1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USE ONLY</a:t>
            </a:r>
            <a:endParaRPr sz="2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These resources should be shown to children by parents.</a:t>
            </a:r>
            <a:endParaRPr sz="2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8600" y="1889581"/>
            <a:ext cx="751700" cy="9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88850" y="2530500"/>
            <a:ext cx="75339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https://www.youtube.com/watch?v=56_8aK3cLEA</a:t>
            </a:r>
            <a:endParaRPr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https://www.youtube.com/watch?v=vnR5HDfR3JI</a:t>
            </a:r>
            <a:endParaRPr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88850" y="3400050"/>
            <a:ext cx="9869400" cy="2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https://app.gonoodle.com/activities/bee-breath?s=Search&amp;t=breathe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Bunny Breath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9"/>
              </a:rPr>
              <a:t>https://app.gonoodle.com/activities/rainbow-breath?s=Search&amp;t=breathe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0"/>
              </a:rPr>
              <a:t>https://app.gonoodle.com/activities/bubble-breath?s=Search&amp;t=breathe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1"/>
              </a:rPr>
              <a:t>https://app.gonoodle.com/activities/swirling?s=Search&amp;t=breathe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2"/>
              </a:rPr>
              <a:t>https://app.gonoodle.com/activities/take-a-breath?s=category&amp;t=Manage%20Stress&amp;sid=22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3"/>
              </a:rPr>
              <a:t>https://app.gonoodle.com/activities/find-joy-1?s=Channel&amp;t=Think%20About%20It&amp;sid=17&amp;cs=think-about-it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4"/>
              </a:rPr>
              <a:t>https://app.gonoodle.com/activities/how-to-make-a-squishy-stress-ball?s=category&amp;t=Manage%20Stress&amp;sid=22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5"/>
              </a:rPr>
              <a:t>https://app.gonoodle.com/categories/stretch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8850" y="6146700"/>
            <a:ext cx="75339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16"/>
              </a:rPr>
              <a:t>How To Draw Archives</a:t>
            </a:r>
            <a:endParaRPr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>
            <a:hlinkClick r:id="rId4"/>
          </p:cNvPr>
          <p:cNvSpPr/>
          <p:nvPr/>
        </p:nvSpPr>
        <p:spPr>
          <a:xfrm>
            <a:off x="3962350" y="1889350"/>
            <a:ext cx="468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>
            <a:hlinkClick r:id="rId5"/>
          </p:cNvPr>
          <p:cNvSpPr/>
          <p:nvPr/>
        </p:nvSpPr>
        <p:spPr>
          <a:xfrm>
            <a:off x="3117675" y="2730325"/>
            <a:ext cx="676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>
            <a:hlinkClick r:id="rId6"/>
          </p:cNvPr>
          <p:cNvSpPr/>
          <p:nvPr/>
        </p:nvSpPr>
        <p:spPr>
          <a:xfrm>
            <a:off x="2473950" y="4683375"/>
            <a:ext cx="592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>
            <a:hlinkClick r:id="rId7" action="ppaction://hlinksldjump"/>
          </p:cNvPr>
          <p:cNvSpPr/>
          <p:nvPr/>
        </p:nvSpPr>
        <p:spPr>
          <a:xfrm>
            <a:off x="3710175" y="6350700"/>
            <a:ext cx="676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>
            <a:hlinkClick r:id="rId8" action="ppaction://hlinksldjump"/>
          </p:cNvPr>
          <p:cNvSpPr/>
          <p:nvPr/>
        </p:nvSpPr>
        <p:spPr>
          <a:xfrm>
            <a:off x="5640500" y="6350700"/>
            <a:ext cx="832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>
            <a:hlinkClick r:id="rId9"/>
          </p:cNvPr>
          <p:cNvSpPr/>
          <p:nvPr/>
        </p:nvSpPr>
        <p:spPr>
          <a:xfrm>
            <a:off x="7570825" y="4376075"/>
            <a:ext cx="832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>
            <a:hlinkClick r:id="rId10"/>
          </p:cNvPr>
          <p:cNvSpPr/>
          <p:nvPr/>
        </p:nvSpPr>
        <p:spPr>
          <a:xfrm>
            <a:off x="6185300" y="2958900"/>
            <a:ext cx="592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>
            <a:hlinkClick r:id="rId11" action="ppaction://hlinksldjump"/>
          </p:cNvPr>
          <p:cNvSpPr/>
          <p:nvPr/>
        </p:nvSpPr>
        <p:spPr>
          <a:xfrm>
            <a:off x="5108250" y="2102225"/>
            <a:ext cx="9162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6426000"/>
            <a:ext cx="1742401" cy="134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>
            <a:hlinkClick r:id="" action="ppaction://hlinkshowjump?jump=firstslide"/>
          </p:cNvPr>
          <p:cNvSpPr/>
          <p:nvPr/>
        </p:nvSpPr>
        <p:spPr>
          <a:xfrm>
            <a:off x="-4200" y="6424200"/>
            <a:ext cx="17508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>
            <a:hlinkClick r:id="rId4"/>
          </p:cNvPr>
          <p:cNvSpPr/>
          <p:nvPr/>
        </p:nvSpPr>
        <p:spPr>
          <a:xfrm>
            <a:off x="5827425" y="1169025"/>
            <a:ext cx="929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>
            <a:hlinkClick r:id="rId5"/>
          </p:cNvPr>
          <p:cNvSpPr/>
          <p:nvPr/>
        </p:nvSpPr>
        <p:spPr>
          <a:xfrm>
            <a:off x="7314975" y="1169025"/>
            <a:ext cx="929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>
            <a:hlinkClick r:id="rId6"/>
          </p:cNvPr>
          <p:cNvSpPr/>
          <p:nvPr/>
        </p:nvSpPr>
        <p:spPr>
          <a:xfrm>
            <a:off x="8802525" y="1169025"/>
            <a:ext cx="929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>
            <a:hlinkClick r:id="rId7"/>
          </p:cNvPr>
          <p:cNvSpPr/>
          <p:nvPr/>
        </p:nvSpPr>
        <p:spPr>
          <a:xfrm>
            <a:off x="424700" y="5684450"/>
            <a:ext cx="929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>
            <a:hlinkClick r:id="rId8"/>
          </p:cNvPr>
          <p:cNvSpPr/>
          <p:nvPr/>
        </p:nvSpPr>
        <p:spPr>
          <a:xfrm>
            <a:off x="1912250" y="5684450"/>
            <a:ext cx="929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>
            <a:hlinkClick r:id="rId9"/>
          </p:cNvPr>
          <p:cNvSpPr/>
          <p:nvPr/>
        </p:nvSpPr>
        <p:spPr>
          <a:xfrm>
            <a:off x="3399800" y="5684450"/>
            <a:ext cx="929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6669351"/>
            <a:ext cx="1427476" cy="11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>
            <a:hlinkClick r:id="rId11" action="ppaction://hlinksldjump"/>
          </p:cNvPr>
          <p:cNvSpPr/>
          <p:nvPr/>
        </p:nvSpPr>
        <p:spPr>
          <a:xfrm>
            <a:off x="142088" y="6829075"/>
            <a:ext cx="11433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669351"/>
            <a:ext cx="1427476" cy="11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>
            <a:hlinkClick r:id="rId5" action="ppaction://hlinksldjump"/>
          </p:cNvPr>
          <p:cNvSpPr/>
          <p:nvPr/>
        </p:nvSpPr>
        <p:spPr>
          <a:xfrm>
            <a:off x="142088" y="6829075"/>
            <a:ext cx="11433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0925" y="6669351"/>
            <a:ext cx="1427476" cy="11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>
            <a:hlinkClick r:id="rId5" action="ppaction://hlinksldjump"/>
          </p:cNvPr>
          <p:cNvSpPr/>
          <p:nvPr/>
        </p:nvSpPr>
        <p:spPr>
          <a:xfrm>
            <a:off x="8773013" y="6829075"/>
            <a:ext cx="11433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Custom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Poppins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McGinty</dc:creator>
  <cp:lastModifiedBy>Claudia McGinty</cp:lastModifiedBy>
  <cp:revision>1</cp:revision>
  <dcterms:modified xsi:type="dcterms:W3CDTF">2020-04-27T10:39:07Z</dcterms:modified>
</cp:coreProperties>
</file>